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27" r:id="rId2"/>
    <p:sldId id="428" r:id="rId3"/>
    <p:sldId id="42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03648" y="716498"/>
            <a:ext cx="68407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Ti, O </a:t>
            </a:r>
            <a:r>
              <a:rPr lang="en-US" sz="4000" dirty="0" err="1" smtClean="0">
                <a:latin typeface="+mj-lt"/>
              </a:rPr>
              <a:t>Dduw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foliannwn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am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ddoniau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rhad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mawr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d'ofal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tyner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drosom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dirion</a:t>
            </a:r>
            <a:r>
              <a:rPr lang="en-US" sz="4000" dirty="0" smtClean="0">
                <a:latin typeface="+mj-lt"/>
              </a:rPr>
              <a:t> Dad;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llawn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ddaear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eto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o'th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drugaredd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lân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llawn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calon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ninnau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o </a:t>
            </a:r>
            <a:r>
              <a:rPr lang="en-US" sz="4000" dirty="0" err="1" smtClean="0">
                <a:latin typeface="+mj-lt"/>
              </a:rPr>
              <a:t>ddiolchgar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gân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127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86719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4099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03648" y="716498"/>
            <a:ext cx="66967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Ni </a:t>
            </a:r>
            <a:r>
              <a:rPr lang="en-US" sz="4000" dirty="0" err="1" smtClean="0">
                <a:latin typeface="+mj-lt"/>
              </a:rPr>
              <a:t>sy'n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trin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meysydd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sy'n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hau</a:t>
            </a:r>
            <a:r>
              <a:rPr lang="en-US" sz="4000" dirty="0" smtClean="0">
                <a:latin typeface="+mj-lt"/>
              </a:rPr>
              <a:t> yr had,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tithau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sy'n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rhoi'r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cynnydd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gariad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rhad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doniau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ragluniaeth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inni'n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gyson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ddaw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storfa'r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greadigaeth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d'agored</a:t>
            </a:r>
            <a:r>
              <a:rPr lang="en-US" sz="4000" dirty="0" smtClean="0">
                <a:latin typeface="+mj-lt"/>
              </a:rPr>
              <a:t> law.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86719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639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90414" y="428466"/>
            <a:ext cx="658198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Lleisiau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nef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daear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a </a:t>
            </a:r>
            <a:r>
              <a:rPr lang="en-US" sz="4000" dirty="0" err="1" smtClean="0">
                <a:latin typeface="+mj-lt"/>
              </a:rPr>
              <a:t>rydd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fawl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ti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am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ryfedd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roddion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gwerthfawr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di-ri</a:t>
            </a:r>
            <a:r>
              <a:rPr lang="en-US" sz="4000" dirty="0" smtClean="0">
                <a:latin typeface="+mj-lt"/>
              </a:rPr>
              <a:t>';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unwn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ninnau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i'th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foli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â </a:t>
            </a:r>
            <a:r>
              <a:rPr lang="en-US" sz="4000" dirty="0" err="1" smtClean="0">
                <a:latin typeface="+mj-lt"/>
              </a:rPr>
              <a:t>gwefusau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glân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diolch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calon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cân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796136" y="6309321"/>
            <a:ext cx="33478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SPINTHER</a:t>
            </a:r>
            <a:r>
              <a:rPr lang="en-US" sz="1400" smtClean="0">
                <a:latin typeface="+mj-lt"/>
              </a:rPr>
              <a:t>, </a:t>
            </a:r>
            <a:r>
              <a:rPr lang="en-US" sz="1400" smtClean="0">
                <a:latin typeface="+mj-lt"/>
              </a:rPr>
              <a:t>1837-1914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691680" y="5731668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12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594</TotalTime>
  <Words>25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135</cp:revision>
  <dcterms:modified xsi:type="dcterms:W3CDTF">2015-03-11T04:04:46Z</dcterms:modified>
</cp:coreProperties>
</file>